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9" r:id="rId4"/>
    <p:sldId id="261" r:id="rId5"/>
    <p:sldId id="269" r:id="rId6"/>
    <p:sldId id="268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FEC29-8E3A-434A-A2A1-38BD1A40267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BCEC90-D300-4E95-9B95-E77118E4EE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🌧 Natural water supply supports healthy root growth</a:t>
          </a:r>
        </a:p>
      </dgm:t>
    </dgm:pt>
    <dgm:pt modelId="{B743B269-C7A7-438F-9754-3F49845BC36D}" type="parTrans" cxnId="{A587604B-E11C-4F5A-AEC4-2EB50193789D}">
      <dgm:prSet/>
      <dgm:spPr/>
      <dgm:t>
        <a:bodyPr/>
        <a:lstStyle/>
        <a:p>
          <a:endParaRPr lang="en-US"/>
        </a:p>
      </dgm:t>
    </dgm:pt>
    <dgm:pt modelId="{91664E8D-1F8F-4931-9A74-0E4CAD635BCB}" type="sibTrans" cxnId="{A587604B-E11C-4F5A-AEC4-2EB50193789D}">
      <dgm:prSet/>
      <dgm:spPr/>
      <dgm:t>
        <a:bodyPr/>
        <a:lstStyle/>
        <a:p>
          <a:endParaRPr lang="en-US"/>
        </a:p>
      </dgm:t>
    </dgm:pt>
    <dgm:pt modelId="{1B8AD500-BB55-4F67-AE57-DBB5E329FB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🌱 Higher plant survival rate</a:t>
          </a:r>
        </a:p>
      </dgm:t>
    </dgm:pt>
    <dgm:pt modelId="{6E599DD8-0990-41A9-A005-7C59D37E2D6C}" type="parTrans" cxnId="{276B8C5E-7D74-4581-9552-5B1A796D2AF6}">
      <dgm:prSet/>
      <dgm:spPr/>
      <dgm:t>
        <a:bodyPr/>
        <a:lstStyle/>
        <a:p>
          <a:endParaRPr lang="en-US"/>
        </a:p>
      </dgm:t>
    </dgm:pt>
    <dgm:pt modelId="{ECDF7050-DCE4-40F0-9111-06B9C415DDAF}" type="sibTrans" cxnId="{276B8C5E-7D74-4581-9552-5B1A796D2AF6}">
      <dgm:prSet/>
      <dgm:spPr/>
      <dgm:t>
        <a:bodyPr/>
        <a:lstStyle/>
        <a:p>
          <a:endParaRPr lang="en-US"/>
        </a:p>
      </dgm:t>
    </dgm:pt>
    <dgm:pt modelId="{79CB68B2-861E-4797-8956-B42A9FB65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❄️ Cooler weather reduces transplant shock</a:t>
          </a:r>
        </a:p>
      </dgm:t>
    </dgm:pt>
    <dgm:pt modelId="{439C05B3-6548-4076-BFC3-0191FB3CD1BF}" type="parTrans" cxnId="{0DE9A198-84B9-4C0D-8A25-193BBE9F4C14}">
      <dgm:prSet/>
      <dgm:spPr/>
      <dgm:t>
        <a:bodyPr/>
        <a:lstStyle/>
        <a:p>
          <a:endParaRPr lang="en-US"/>
        </a:p>
      </dgm:t>
    </dgm:pt>
    <dgm:pt modelId="{67853CD7-50C8-4693-944B-3A4761154BA5}" type="sibTrans" cxnId="{0DE9A198-84B9-4C0D-8A25-193BBE9F4C14}">
      <dgm:prSet/>
      <dgm:spPr/>
      <dgm:t>
        <a:bodyPr/>
        <a:lstStyle/>
        <a:p>
          <a:endParaRPr lang="en-US"/>
        </a:p>
      </dgm:t>
    </dgm:pt>
    <dgm:pt modelId="{77C680E3-8664-4227-AE34-7C99A2EFF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🌿 Less irrigation needed during early stages</a:t>
          </a:r>
        </a:p>
      </dgm:t>
    </dgm:pt>
    <dgm:pt modelId="{0569E891-475D-4899-8FE9-D6F67BF766C3}" type="parTrans" cxnId="{A5BEF3D1-150D-4668-9644-CB2E56A1380C}">
      <dgm:prSet/>
      <dgm:spPr/>
      <dgm:t>
        <a:bodyPr/>
        <a:lstStyle/>
        <a:p>
          <a:endParaRPr lang="en-US"/>
        </a:p>
      </dgm:t>
    </dgm:pt>
    <dgm:pt modelId="{C920F384-762E-418A-B53D-1245FA5B9B1F}" type="sibTrans" cxnId="{A5BEF3D1-150D-4668-9644-CB2E56A1380C}">
      <dgm:prSet/>
      <dgm:spPr/>
      <dgm:t>
        <a:bodyPr/>
        <a:lstStyle/>
        <a:p>
          <a:endParaRPr lang="en-US"/>
        </a:p>
      </dgm:t>
    </dgm:pt>
    <dgm:pt modelId="{75E9B687-63A0-46BF-BACF-8576181ECC5C}" type="pres">
      <dgm:prSet presAssocID="{225FEC29-8E3A-434A-A2A1-38BD1A40267E}" presName="root" presStyleCnt="0">
        <dgm:presLayoutVars>
          <dgm:dir/>
          <dgm:resizeHandles val="exact"/>
        </dgm:presLayoutVars>
      </dgm:prSet>
      <dgm:spPr/>
    </dgm:pt>
    <dgm:pt modelId="{05F29899-1EA9-45CE-8B92-4C67B8616AA5}" type="pres">
      <dgm:prSet presAssocID="{1ABCEC90-D300-4E95-9B95-E77118E4EE20}" presName="compNode" presStyleCnt="0"/>
      <dgm:spPr/>
    </dgm:pt>
    <dgm:pt modelId="{3E7706BF-5562-42CF-A7F7-D94B38598374}" type="pres">
      <dgm:prSet presAssocID="{1ABCEC90-D300-4E95-9B95-E77118E4EE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E512D56-381B-4C9E-9361-3C312583DB3A}" type="pres">
      <dgm:prSet presAssocID="{1ABCEC90-D300-4E95-9B95-E77118E4EE20}" presName="spaceRect" presStyleCnt="0"/>
      <dgm:spPr/>
    </dgm:pt>
    <dgm:pt modelId="{33D26721-2380-4B38-8C3F-0AA7E93F3F0F}" type="pres">
      <dgm:prSet presAssocID="{1ABCEC90-D300-4E95-9B95-E77118E4EE20}" presName="textRect" presStyleLbl="revTx" presStyleIdx="0" presStyleCnt="4">
        <dgm:presLayoutVars>
          <dgm:chMax val="1"/>
          <dgm:chPref val="1"/>
        </dgm:presLayoutVars>
      </dgm:prSet>
      <dgm:spPr/>
    </dgm:pt>
    <dgm:pt modelId="{27290CE4-D393-4ED5-96D3-7151000040A4}" type="pres">
      <dgm:prSet presAssocID="{91664E8D-1F8F-4931-9A74-0E4CAD635BCB}" presName="sibTrans" presStyleCnt="0"/>
      <dgm:spPr/>
    </dgm:pt>
    <dgm:pt modelId="{C27E948E-D1C4-4A6B-853B-E30830C168C8}" type="pres">
      <dgm:prSet presAssocID="{1B8AD500-BB55-4F67-AE57-DBB5E329FB3B}" presName="compNode" presStyleCnt="0"/>
      <dgm:spPr/>
    </dgm:pt>
    <dgm:pt modelId="{36BB1FA3-FF86-4560-AB1C-8D53124269DA}" type="pres">
      <dgm:prSet presAssocID="{1B8AD500-BB55-4F67-AE57-DBB5E329FB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F3F1CD0-96E1-461B-B390-85BD309FEDA3}" type="pres">
      <dgm:prSet presAssocID="{1B8AD500-BB55-4F67-AE57-DBB5E329FB3B}" presName="spaceRect" presStyleCnt="0"/>
      <dgm:spPr/>
    </dgm:pt>
    <dgm:pt modelId="{9CE60DFB-60B0-45D9-88A4-EFAACA7DB8B2}" type="pres">
      <dgm:prSet presAssocID="{1B8AD500-BB55-4F67-AE57-DBB5E329FB3B}" presName="textRect" presStyleLbl="revTx" presStyleIdx="1" presStyleCnt="4">
        <dgm:presLayoutVars>
          <dgm:chMax val="1"/>
          <dgm:chPref val="1"/>
        </dgm:presLayoutVars>
      </dgm:prSet>
      <dgm:spPr/>
    </dgm:pt>
    <dgm:pt modelId="{6D4B9656-4B73-45F6-A902-AB5EAA29BC3A}" type="pres">
      <dgm:prSet presAssocID="{ECDF7050-DCE4-40F0-9111-06B9C415DDAF}" presName="sibTrans" presStyleCnt="0"/>
      <dgm:spPr/>
    </dgm:pt>
    <dgm:pt modelId="{F4949BDA-0545-4A9B-875F-D96903A26546}" type="pres">
      <dgm:prSet presAssocID="{79CB68B2-861E-4797-8956-B42A9FB65B28}" presName="compNode" presStyleCnt="0"/>
      <dgm:spPr/>
    </dgm:pt>
    <dgm:pt modelId="{D2D1AA21-3A7A-4317-84D2-6E27509D2DFC}" type="pres">
      <dgm:prSet presAssocID="{79CB68B2-861E-4797-8956-B42A9FB65B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DEE73F81-C39E-4E70-BB9B-6CE25B27A9F8}" type="pres">
      <dgm:prSet presAssocID="{79CB68B2-861E-4797-8956-B42A9FB65B28}" presName="spaceRect" presStyleCnt="0"/>
      <dgm:spPr/>
    </dgm:pt>
    <dgm:pt modelId="{EC21E02F-EF2F-47C3-992A-8DE4D57514F0}" type="pres">
      <dgm:prSet presAssocID="{79CB68B2-861E-4797-8956-B42A9FB65B28}" presName="textRect" presStyleLbl="revTx" presStyleIdx="2" presStyleCnt="4">
        <dgm:presLayoutVars>
          <dgm:chMax val="1"/>
          <dgm:chPref val="1"/>
        </dgm:presLayoutVars>
      </dgm:prSet>
      <dgm:spPr/>
    </dgm:pt>
    <dgm:pt modelId="{4E3803C7-3CC9-4D40-97F4-0A0EC9D80893}" type="pres">
      <dgm:prSet presAssocID="{67853CD7-50C8-4693-944B-3A4761154BA5}" presName="sibTrans" presStyleCnt="0"/>
      <dgm:spPr/>
    </dgm:pt>
    <dgm:pt modelId="{CCCD6F65-D3DB-4556-9136-EBF6ACC79AAB}" type="pres">
      <dgm:prSet presAssocID="{77C680E3-8664-4227-AE34-7C99A2EFF424}" presName="compNode" presStyleCnt="0"/>
      <dgm:spPr/>
    </dgm:pt>
    <dgm:pt modelId="{89397AFA-92E4-4C8D-8288-04B000BB241E}" type="pres">
      <dgm:prSet presAssocID="{77C680E3-8664-4227-AE34-7C99A2EFF4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6EE2124A-2112-41FF-A5B1-3AF061986160}" type="pres">
      <dgm:prSet presAssocID="{77C680E3-8664-4227-AE34-7C99A2EFF424}" presName="spaceRect" presStyleCnt="0"/>
      <dgm:spPr/>
    </dgm:pt>
    <dgm:pt modelId="{BD6C2413-093E-41A6-A5E5-FC42B4A7CA79}" type="pres">
      <dgm:prSet presAssocID="{77C680E3-8664-4227-AE34-7C99A2EFF42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76B8C5E-7D74-4581-9552-5B1A796D2AF6}" srcId="{225FEC29-8E3A-434A-A2A1-38BD1A40267E}" destId="{1B8AD500-BB55-4F67-AE57-DBB5E329FB3B}" srcOrd="1" destOrd="0" parTransId="{6E599DD8-0990-41A9-A005-7C59D37E2D6C}" sibTransId="{ECDF7050-DCE4-40F0-9111-06B9C415DDAF}"/>
    <dgm:cxn modelId="{91BD1B61-C448-4F64-9BE7-D6788CA46E00}" type="presOf" srcId="{79CB68B2-861E-4797-8956-B42A9FB65B28}" destId="{EC21E02F-EF2F-47C3-992A-8DE4D57514F0}" srcOrd="0" destOrd="0" presId="urn:microsoft.com/office/officeart/2018/2/layout/IconLabelList"/>
    <dgm:cxn modelId="{E99CAA61-34AA-458E-91B3-EE9C64C7A32C}" type="presOf" srcId="{1ABCEC90-D300-4E95-9B95-E77118E4EE20}" destId="{33D26721-2380-4B38-8C3F-0AA7E93F3F0F}" srcOrd="0" destOrd="0" presId="urn:microsoft.com/office/officeart/2018/2/layout/IconLabelList"/>
    <dgm:cxn modelId="{A587604B-E11C-4F5A-AEC4-2EB50193789D}" srcId="{225FEC29-8E3A-434A-A2A1-38BD1A40267E}" destId="{1ABCEC90-D300-4E95-9B95-E77118E4EE20}" srcOrd="0" destOrd="0" parTransId="{B743B269-C7A7-438F-9754-3F49845BC36D}" sibTransId="{91664E8D-1F8F-4931-9A74-0E4CAD635BCB}"/>
    <dgm:cxn modelId="{0DE9A198-84B9-4C0D-8A25-193BBE9F4C14}" srcId="{225FEC29-8E3A-434A-A2A1-38BD1A40267E}" destId="{79CB68B2-861E-4797-8956-B42A9FB65B28}" srcOrd="2" destOrd="0" parTransId="{439C05B3-6548-4076-BFC3-0191FB3CD1BF}" sibTransId="{67853CD7-50C8-4693-944B-3A4761154BA5}"/>
    <dgm:cxn modelId="{965181B6-98DB-4774-A539-60706340D11F}" type="presOf" srcId="{1B8AD500-BB55-4F67-AE57-DBB5E329FB3B}" destId="{9CE60DFB-60B0-45D9-88A4-EFAACA7DB8B2}" srcOrd="0" destOrd="0" presId="urn:microsoft.com/office/officeart/2018/2/layout/IconLabelList"/>
    <dgm:cxn modelId="{B8654DBD-B9DA-47D6-879D-67185CD55D0B}" type="presOf" srcId="{225FEC29-8E3A-434A-A2A1-38BD1A40267E}" destId="{75E9B687-63A0-46BF-BACF-8576181ECC5C}" srcOrd="0" destOrd="0" presId="urn:microsoft.com/office/officeart/2018/2/layout/IconLabelList"/>
    <dgm:cxn modelId="{A5BEF3D1-150D-4668-9644-CB2E56A1380C}" srcId="{225FEC29-8E3A-434A-A2A1-38BD1A40267E}" destId="{77C680E3-8664-4227-AE34-7C99A2EFF424}" srcOrd="3" destOrd="0" parTransId="{0569E891-475D-4899-8FE9-D6F67BF766C3}" sibTransId="{C920F384-762E-418A-B53D-1245FA5B9B1F}"/>
    <dgm:cxn modelId="{D7E56FDA-0EB1-4A7B-8FAB-15F217DA687F}" type="presOf" srcId="{77C680E3-8664-4227-AE34-7C99A2EFF424}" destId="{BD6C2413-093E-41A6-A5E5-FC42B4A7CA79}" srcOrd="0" destOrd="0" presId="urn:microsoft.com/office/officeart/2018/2/layout/IconLabelList"/>
    <dgm:cxn modelId="{71994B78-1F82-4034-8F67-7E2E00222524}" type="presParOf" srcId="{75E9B687-63A0-46BF-BACF-8576181ECC5C}" destId="{05F29899-1EA9-45CE-8B92-4C67B8616AA5}" srcOrd="0" destOrd="0" presId="urn:microsoft.com/office/officeart/2018/2/layout/IconLabelList"/>
    <dgm:cxn modelId="{F0ED6518-A3A2-436F-BBE0-A336AB1D36D2}" type="presParOf" srcId="{05F29899-1EA9-45CE-8B92-4C67B8616AA5}" destId="{3E7706BF-5562-42CF-A7F7-D94B38598374}" srcOrd="0" destOrd="0" presId="urn:microsoft.com/office/officeart/2018/2/layout/IconLabelList"/>
    <dgm:cxn modelId="{9ED9AD49-DF7A-4285-8A9C-E4B41CFC110C}" type="presParOf" srcId="{05F29899-1EA9-45CE-8B92-4C67B8616AA5}" destId="{5E512D56-381B-4C9E-9361-3C312583DB3A}" srcOrd="1" destOrd="0" presId="urn:microsoft.com/office/officeart/2018/2/layout/IconLabelList"/>
    <dgm:cxn modelId="{D1CAF38A-D41C-470E-908C-991BF9DBC7EC}" type="presParOf" srcId="{05F29899-1EA9-45CE-8B92-4C67B8616AA5}" destId="{33D26721-2380-4B38-8C3F-0AA7E93F3F0F}" srcOrd="2" destOrd="0" presId="urn:microsoft.com/office/officeart/2018/2/layout/IconLabelList"/>
    <dgm:cxn modelId="{3FF2B4CE-A128-4F71-AE8B-5D9B80F0082D}" type="presParOf" srcId="{75E9B687-63A0-46BF-BACF-8576181ECC5C}" destId="{27290CE4-D393-4ED5-96D3-7151000040A4}" srcOrd="1" destOrd="0" presId="urn:microsoft.com/office/officeart/2018/2/layout/IconLabelList"/>
    <dgm:cxn modelId="{7E3273B4-65DF-40C8-B9F1-AA042305E776}" type="presParOf" srcId="{75E9B687-63A0-46BF-BACF-8576181ECC5C}" destId="{C27E948E-D1C4-4A6B-853B-E30830C168C8}" srcOrd="2" destOrd="0" presId="urn:microsoft.com/office/officeart/2018/2/layout/IconLabelList"/>
    <dgm:cxn modelId="{AAE04999-F1A0-429B-9E0C-93D88BB5CB7C}" type="presParOf" srcId="{C27E948E-D1C4-4A6B-853B-E30830C168C8}" destId="{36BB1FA3-FF86-4560-AB1C-8D53124269DA}" srcOrd="0" destOrd="0" presId="urn:microsoft.com/office/officeart/2018/2/layout/IconLabelList"/>
    <dgm:cxn modelId="{C9E9ED8C-A4A5-4A77-97A6-74991FA50E3B}" type="presParOf" srcId="{C27E948E-D1C4-4A6B-853B-E30830C168C8}" destId="{BF3F1CD0-96E1-461B-B390-85BD309FEDA3}" srcOrd="1" destOrd="0" presId="urn:microsoft.com/office/officeart/2018/2/layout/IconLabelList"/>
    <dgm:cxn modelId="{195DCAE6-8FAC-4E1A-99E2-A9164409CEE5}" type="presParOf" srcId="{C27E948E-D1C4-4A6B-853B-E30830C168C8}" destId="{9CE60DFB-60B0-45D9-88A4-EFAACA7DB8B2}" srcOrd="2" destOrd="0" presId="urn:microsoft.com/office/officeart/2018/2/layout/IconLabelList"/>
    <dgm:cxn modelId="{F31D0405-0DE8-4251-B94E-259A558BBAAE}" type="presParOf" srcId="{75E9B687-63A0-46BF-BACF-8576181ECC5C}" destId="{6D4B9656-4B73-45F6-A902-AB5EAA29BC3A}" srcOrd="3" destOrd="0" presId="urn:microsoft.com/office/officeart/2018/2/layout/IconLabelList"/>
    <dgm:cxn modelId="{11DEFBAE-0FCA-4D50-9273-C1C12B4EC078}" type="presParOf" srcId="{75E9B687-63A0-46BF-BACF-8576181ECC5C}" destId="{F4949BDA-0545-4A9B-875F-D96903A26546}" srcOrd="4" destOrd="0" presId="urn:microsoft.com/office/officeart/2018/2/layout/IconLabelList"/>
    <dgm:cxn modelId="{2A144832-E9DB-441B-B70A-AFE79F598FEC}" type="presParOf" srcId="{F4949BDA-0545-4A9B-875F-D96903A26546}" destId="{D2D1AA21-3A7A-4317-84D2-6E27509D2DFC}" srcOrd="0" destOrd="0" presId="urn:microsoft.com/office/officeart/2018/2/layout/IconLabelList"/>
    <dgm:cxn modelId="{F0748796-7F52-45F0-89EE-37994096911B}" type="presParOf" srcId="{F4949BDA-0545-4A9B-875F-D96903A26546}" destId="{DEE73F81-C39E-4E70-BB9B-6CE25B27A9F8}" srcOrd="1" destOrd="0" presId="urn:microsoft.com/office/officeart/2018/2/layout/IconLabelList"/>
    <dgm:cxn modelId="{E4B3FDFE-4E30-4B25-9EE7-D50D0B99BAE7}" type="presParOf" srcId="{F4949BDA-0545-4A9B-875F-D96903A26546}" destId="{EC21E02F-EF2F-47C3-992A-8DE4D57514F0}" srcOrd="2" destOrd="0" presId="urn:microsoft.com/office/officeart/2018/2/layout/IconLabelList"/>
    <dgm:cxn modelId="{268BDFC1-183E-4D8A-AA76-29E05D634EBF}" type="presParOf" srcId="{75E9B687-63A0-46BF-BACF-8576181ECC5C}" destId="{4E3803C7-3CC9-4D40-97F4-0A0EC9D80893}" srcOrd="5" destOrd="0" presId="urn:microsoft.com/office/officeart/2018/2/layout/IconLabelList"/>
    <dgm:cxn modelId="{EB72DDED-763E-4864-9922-C52FE60A5832}" type="presParOf" srcId="{75E9B687-63A0-46BF-BACF-8576181ECC5C}" destId="{CCCD6F65-D3DB-4556-9136-EBF6ACC79AAB}" srcOrd="6" destOrd="0" presId="urn:microsoft.com/office/officeart/2018/2/layout/IconLabelList"/>
    <dgm:cxn modelId="{1251D8D9-3C78-4205-A197-6F8B36A182B8}" type="presParOf" srcId="{CCCD6F65-D3DB-4556-9136-EBF6ACC79AAB}" destId="{89397AFA-92E4-4C8D-8288-04B000BB241E}" srcOrd="0" destOrd="0" presId="urn:microsoft.com/office/officeart/2018/2/layout/IconLabelList"/>
    <dgm:cxn modelId="{2D10C731-C9CE-4A10-9DB2-A96FB00F0647}" type="presParOf" srcId="{CCCD6F65-D3DB-4556-9136-EBF6ACC79AAB}" destId="{6EE2124A-2112-41FF-A5B1-3AF061986160}" srcOrd="1" destOrd="0" presId="urn:microsoft.com/office/officeart/2018/2/layout/IconLabelList"/>
    <dgm:cxn modelId="{24CDC279-C945-434D-908B-FFBBD1F3A86E}" type="presParOf" srcId="{CCCD6F65-D3DB-4556-9136-EBF6ACC79AAB}" destId="{BD6C2413-093E-41A6-A5E5-FC42B4A7CA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74988B-B29B-4526-B47B-53E868CA42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89D55-084F-453E-8832-344761E1AC77}">
      <dgm:prSet/>
      <dgm:spPr/>
      <dgm:t>
        <a:bodyPr/>
        <a:lstStyle/>
        <a:p>
          <a:endParaRPr lang="en-US" dirty="0"/>
        </a:p>
      </dgm:t>
    </dgm:pt>
    <dgm:pt modelId="{2FC1115E-DE4E-4A3C-B1DF-709CCB6CA80B}" type="parTrans" cxnId="{B5AAA928-1AF9-442D-A96F-1CE1B81FA65B}">
      <dgm:prSet/>
      <dgm:spPr/>
      <dgm:t>
        <a:bodyPr/>
        <a:lstStyle/>
        <a:p>
          <a:endParaRPr lang="en-US"/>
        </a:p>
      </dgm:t>
    </dgm:pt>
    <dgm:pt modelId="{FE4BFAE5-1D4B-4757-8BC2-09F9D18A094B}" type="sibTrans" cxnId="{B5AAA928-1AF9-442D-A96F-1CE1B81FA65B}">
      <dgm:prSet/>
      <dgm:spPr/>
      <dgm:t>
        <a:bodyPr/>
        <a:lstStyle/>
        <a:p>
          <a:endParaRPr lang="en-US"/>
        </a:p>
      </dgm:t>
    </dgm:pt>
    <dgm:pt modelId="{C9E4273A-B52A-40EA-9301-55428DBC3317}">
      <dgm:prSet/>
      <dgm:spPr/>
      <dgm:t>
        <a:bodyPr/>
        <a:lstStyle/>
        <a:p>
          <a:endParaRPr lang="en-US" dirty="0"/>
        </a:p>
      </dgm:t>
    </dgm:pt>
    <dgm:pt modelId="{86667672-2012-43DF-B634-00E93EF2D53F}" type="parTrans" cxnId="{926BC35F-2CF8-40D4-A679-16062F4098CF}">
      <dgm:prSet/>
      <dgm:spPr/>
      <dgm:t>
        <a:bodyPr/>
        <a:lstStyle/>
        <a:p>
          <a:endParaRPr lang="en-US"/>
        </a:p>
      </dgm:t>
    </dgm:pt>
    <dgm:pt modelId="{BBCA5B0E-BC61-4FD5-990E-E12BFDE59FE8}" type="sibTrans" cxnId="{926BC35F-2CF8-40D4-A679-16062F4098CF}">
      <dgm:prSet/>
      <dgm:spPr/>
      <dgm:t>
        <a:bodyPr/>
        <a:lstStyle/>
        <a:p>
          <a:endParaRPr lang="en-US"/>
        </a:p>
      </dgm:t>
    </dgm:pt>
    <dgm:pt modelId="{E6CF4E7C-4025-415F-AC77-695593C3A48C}">
      <dgm:prSet/>
      <dgm:spPr/>
      <dgm:t>
        <a:bodyPr/>
        <a:lstStyle/>
        <a:p>
          <a:r>
            <a:rPr lang="en-IN" dirty="0"/>
            <a:t>Lifespan:</a:t>
          </a:r>
          <a:endParaRPr lang="en-US" dirty="0"/>
        </a:p>
      </dgm:t>
    </dgm:pt>
    <dgm:pt modelId="{B1E89A78-5AD5-480D-B9E2-204BC992F198}" type="parTrans" cxnId="{328CF7A6-2C46-4C6E-9EEC-75CCC1FA9205}">
      <dgm:prSet/>
      <dgm:spPr/>
      <dgm:t>
        <a:bodyPr/>
        <a:lstStyle/>
        <a:p>
          <a:endParaRPr lang="en-US"/>
        </a:p>
      </dgm:t>
    </dgm:pt>
    <dgm:pt modelId="{4AA14EE5-E8D9-4666-A2C0-CD15F342E502}" type="sibTrans" cxnId="{328CF7A6-2C46-4C6E-9EEC-75CCC1FA9205}">
      <dgm:prSet/>
      <dgm:spPr/>
      <dgm:t>
        <a:bodyPr/>
        <a:lstStyle/>
        <a:p>
          <a:endParaRPr lang="en-US"/>
        </a:p>
      </dgm:t>
    </dgm:pt>
    <dgm:pt modelId="{52F9F054-4339-4DAE-BF37-484A241263B1}">
      <dgm:prSet/>
      <dgm:spPr/>
      <dgm:t>
        <a:bodyPr/>
        <a:lstStyle/>
        <a:p>
          <a:endParaRPr lang="en-US" dirty="0"/>
        </a:p>
      </dgm:t>
    </dgm:pt>
    <dgm:pt modelId="{1B076FD1-5921-4CC1-B2B9-70E2C15D77E3}" type="parTrans" cxnId="{7C8AE6F3-EA3C-46C7-9A33-06CE718792B6}">
      <dgm:prSet/>
      <dgm:spPr/>
      <dgm:t>
        <a:bodyPr/>
        <a:lstStyle/>
        <a:p>
          <a:endParaRPr lang="en-US"/>
        </a:p>
      </dgm:t>
    </dgm:pt>
    <dgm:pt modelId="{F553B13E-1485-40FA-92D9-14149EC81B5B}" type="sibTrans" cxnId="{7C8AE6F3-EA3C-46C7-9A33-06CE718792B6}">
      <dgm:prSet/>
      <dgm:spPr/>
      <dgm:t>
        <a:bodyPr/>
        <a:lstStyle/>
        <a:p>
          <a:endParaRPr lang="en-US"/>
        </a:p>
      </dgm:t>
    </dgm:pt>
    <dgm:pt modelId="{6E7B2CAC-AAD8-427D-9E54-F001A876F105}" type="pres">
      <dgm:prSet presAssocID="{D874988B-B29B-4526-B47B-53E868CA42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D91A26-EAC0-40FC-B9BD-6D8B41102DBA}" type="pres">
      <dgm:prSet presAssocID="{4A389D55-084F-453E-8832-344761E1AC77}" presName="hierRoot1" presStyleCnt="0"/>
      <dgm:spPr/>
    </dgm:pt>
    <dgm:pt modelId="{B735471D-43F0-47B7-A38D-E8ACE42417B6}" type="pres">
      <dgm:prSet presAssocID="{4A389D55-084F-453E-8832-344761E1AC77}" presName="composite" presStyleCnt="0"/>
      <dgm:spPr/>
    </dgm:pt>
    <dgm:pt modelId="{A79270F9-E99C-4539-AE88-B215D1708F87}" type="pres">
      <dgm:prSet presAssocID="{4A389D55-084F-453E-8832-344761E1AC77}" presName="background" presStyleLbl="node0" presStyleIdx="0" presStyleCnt="4"/>
      <dgm:spPr/>
    </dgm:pt>
    <dgm:pt modelId="{80F6F33E-C7BE-43BC-B8B6-D6B8A32F1AFD}" type="pres">
      <dgm:prSet presAssocID="{4A389D55-084F-453E-8832-344761E1AC77}" presName="text" presStyleLbl="fgAcc0" presStyleIdx="0" presStyleCnt="4">
        <dgm:presLayoutVars>
          <dgm:chPref val="3"/>
        </dgm:presLayoutVars>
      </dgm:prSet>
      <dgm:spPr/>
    </dgm:pt>
    <dgm:pt modelId="{75509472-E2B4-4E2A-8A51-7DFC50416491}" type="pres">
      <dgm:prSet presAssocID="{4A389D55-084F-453E-8832-344761E1AC77}" presName="hierChild2" presStyleCnt="0"/>
      <dgm:spPr/>
    </dgm:pt>
    <dgm:pt modelId="{EFAB99B0-4461-46EE-AE69-5FBE6C73B58E}" type="pres">
      <dgm:prSet presAssocID="{C9E4273A-B52A-40EA-9301-55428DBC3317}" presName="hierRoot1" presStyleCnt="0"/>
      <dgm:spPr/>
    </dgm:pt>
    <dgm:pt modelId="{12A7B546-1416-45E7-A804-8859690B5825}" type="pres">
      <dgm:prSet presAssocID="{C9E4273A-B52A-40EA-9301-55428DBC3317}" presName="composite" presStyleCnt="0"/>
      <dgm:spPr/>
    </dgm:pt>
    <dgm:pt modelId="{3640E918-3F25-4BC9-B268-C0E153DC521E}" type="pres">
      <dgm:prSet presAssocID="{C9E4273A-B52A-40EA-9301-55428DBC3317}" presName="background" presStyleLbl="node0" presStyleIdx="1" presStyleCnt="4"/>
      <dgm:spPr/>
    </dgm:pt>
    <dgm:pt modelId="{2D863C4C-A401-405D-9D0E-D13E731F6F2C}" type="pres">
      <dgm:prSet presAssocID="{C9E4273A-B52A-40EA-9301-55428DBC3317}" presName="text" presStyleLbl="fgAcc0" presStyleIdx="1" presStyleCnt="4">
        <dgm:presLayoutVars>
          <dgm:chPref val="3"/>
        </dgm:presLayoutVars>
      </dgm:prSet>
      <dgm:spPr/>
    </dgm:pt>
    <dgm:pt modelId="{4BAB0D1D-BB57-4984-BAAC-3FA9A35F6E17}" type="pres">
      <dgm:prSet presAssocID="{C9E4273A-B52A-40EA-9301-55428DBC3317}" presName="hierChild2" presStyleCnt="0"/>
      <dgm:spPr/>
    </dgm:pt>
    <dgm:pt modelId="{7B46CEEF-C59A-4870-993A-25381E9229A5}" type="pres">
      <dgm:prSet presAssocID="{E6CF4E7C-4025-415F-AC77-695593C3A48C}" presName="hierRoot1" presStyleCnt="0"/>
      <dgm:spPr/>
    </dgm:pt>
    <dgm:pt modelId="{8DDD825D-D214-47DA-9FAC-7D909B6FA61F}" type="pres">
      <dgm:prSet presAssocID="{E6CF4E7C-4025-415F-AC77-695593C3A48C}" presName="composite" presStyleCnt="0"/>
      <dgm:spPr/>
    </dgm:pt>
    <dgm:pt modelId="{C3C278F0-3DCD-4E59-A0BA-617B20EC9E43}" type="pres">
      <dgm:prSet presAssocID="{E6CF4E7C-4025-415F-AC77-695593C3A48C}" presName="background" presStyleLbl="node0" presStyleIdx="2" presStyleCnt="4"/>
      <dgm:spPr/>
    </dgm:pt>
    <dgm:pt modelId="{57093F3D-A3BD-4907-B465-F6E7F8F8D3BD}" type="pres">
      <dgm:prSet presAssocID="{E6CF4E7C-4025-415F-AC77-695593C3A48C}" presName="text" presStyleLbl="fgAcc0" presStyleIdx="2" presStyleCnt="4">
        <dgm:presLayoutVars>
          <dgm:chPref val="3"/>
        </dgm:presLayoutVars>
      </dgm:prSet>
      <dgm:spPr/>
    </dgm:pt>
    <dgm:pt modelId="{7348BB69-0F9D-49A7-9255-D5266A30DAA9}" type="pres">
      <dgm:prSet presAssocID="{E6CF4E7C-4025-415F-AC77-695593C3A48C}" presName="hierChild2" presStyleCnt="0"/>
      <dgm:spPr/>
    </dgm:pt>
    <dgm:pt modelId="{4BEC7D77-625D-4760-A1B4-2B59CA2C3B7E}" type="pres">
      <dgm:prSet presAssocID="{52F9F054-4339-4DAE-BF37-484A241263B1}" presName="hierRoot1" presStyleCnt="0"/>
      <dgm:spPr/>
    </dgm:pt>
    <dgm:pt modelId="{9A2E8CD4-73A3-4EE3-84D3-AA0B8F57D64D}" type="pres">
      <dgm:prSet presAssocID="{52F9F054-4339-4DAE-BF37-484A241263B1}" presName="composite" presStyleCnt="0"/>
      <dgm:spPr/>
    </dgm:pt>
    <dgm:pt modelId="{BB8DA760-2AE3-4015-82D5-603E786AFA69}" type="pres">
      <dgm:prSet presAssocID="{52F9F054-4339-4DAE-BF37-484A241263B1}" presName="background" presStyleLbl="node0" presStyleIdx="3" presStyleCnt="4"/>
      <dgm:spPr/>
    </dgm:pt>
    <dgm:pt modelId="{E3662E4B-7B76-46B0-8E06-F95C168B0E34}" type="pres">
      <dgm:prSet presAssocID="{52F9F054-4339-4DAE-BF37-484A241263B1}" presName="text" presStyleLbl="fgAcc0" presStyleIdx="3" presStyleCnt="4">
        <dgm:presLayoutVars>
          <dgm:chPref val="3"/>
        </dgm:presLayoutVars>
      </dgm:prSet>
      <dgm:spPr/>
    </dgm:pt>
    <dgm:pt modelId="{07C447FE-C2F1-453D-B1D3-26DDC8D9FDAE}" type="pres">
      <dgm:prSet presAssocID="{52F9F054-4339-4DAE-BF37-484A241263B1}" presName="hierChild2" presStyleCnt="0"/>
      <dgm:spPr/>
    </dgm:pt>
  </dgm:ptLst>
  <dgm:cxnLst>
    <dgm:cxn modelId="{08EF0303-CB38-46DA-89CB-35A867CC2502}" type="presOf" srcId="{D874988B-B29B-4526-B47B-53E868CA42E1}" destId="{6E7B2CAC-AAD8-427D-9E54-F001A876F105}" srcOrd="0" destOrd="0" presId="urn:microsoft.com/office/officeart/2005/8/layout/hierarchy1"/>
    <dgm:cxn modelId="{B5AAA928-1AF9-442D-A96F-1CE1B81FA65B}" srcId="{D874988B-B29B-4526-B47B-53E868CA42E1}" destId="{4A389D55-084F-453E-8832-344761E1AC77}" srcOrd="0" destOrd="0" parTransId="{2FC1115E-DE4E-4A3C-B1DF-709CCB6CA80B}" sibTransId="{FE4BFAE5-1D4B-4757-8BC2-09F9D18A094B}"/>
    <dgm:cxn modelId="{64099F31-18A2-4B11-AC57-550AD8764BEB}" type="presOf" srcId="{52F9F054-4339-4DAE-BF37-484A241263B1}" destId="{E3662E4B-7B76-46B0-8E06-F95C168B0E34}" srcOrd="0" destOrd="0" presId="urn:microsoft.com/office/officeart/2005/8/layout/hierarchy1"/>
    <dgm:cxn modelId="{926BC35F-2CF8-40D4-A679-16062F4098CF}" srcId="{D874988B-B29B-4526-B47B-53E868CA42E1}" destId="{C9E4273A-B52A-40EA-9301-55428DBC3317}" srcOrd="1" destOrd="0" parTransId="{86667672-2012-43DF-B634-00E93EF2D53F}" sibTransId="{BBCA5B0E-BC61-4FD5-990E-E12BFDE59FE8}"/>
    <dgm:cxn modelId="{7C07A3A6-E019-4459-BF51-C07D90DC9C45}" type="presOf" srcId="{C9E4273A-B52A-40EA-9301-55428DBC3317}" destId="{2D863C4C-A401-405D-9D0E-D13E731F6F2C}" srcOrd="0" destOrd="0" presId="urn:microsoft.com/office/officeart/2005/8/layout/hierarchy1"/>
    <dgm:cxn modelId="{328CF7A6-2C46-4C6E-9EEC-75CCC1FA9205}" srcId="{D874988B-B29B-4526-B47B-53E868CA42E1}" destId="{E6CF4E7C-4025-415F-AC77-695593C3A48C}" srcOrd="2" destOrd="0" parTransId="{B1E89A78-5AD5-480D-B9E2-204BC992F198}" sibTransId="{4AA14EE5-E8D9-4666-A2C0-CD15F342E502}"/>
    <dgm:cxn modelId="{C2FCC9D3-8C88-4072-A7CD-66996016EFCD}" type="presOf" srcId="{E6CF4E7C-4025-415F-AC77-695593C3A48C}" destId="{57093F3D-A3BD-4907-B465-F6E7F8F8D3BD}" srcOrd="0" destOrd="0" presId="urn:microsoft.com/office/officeart/2005/8/layout/hierarchy1"/>
    <dgm:cxn modelId="{294F10F2-4BCE-46B1-A803-54F245A8E248}" type="presOf" srcId="{4A389D55-084F-453E-8832-344761E1AC77}" destId="{80F6F33E-C7BE-43BC-B8B6-D6B8A32F1AFD}" srcOrd="0" destOrd="0" presId="urn:microsoft.com/office/officeart/2005/8/layout/hierarchy1"/>
    <dgm:cxn modelId="{7C8AE6F3-EA3C-46C7-9A33-06CE718792B6}" srcId="{D874988B-B29B-4526-B47B-53E868CA42E1}" destId="{52F9F054-4339-4DAE-BF37-484A241263B1}" srcOrd="3" destOrd="0" parTransId="{1B076FD1-5921-4CC1-B2B9-70E2C15D77E3}" sibTransId="{F553B13E-1485-40FA-92D9-14149EC81B5B}"/>
    <dgm:cxn modelId="{D631069E-DC36-4FBD-B46D-54EFA266CF89}" type="presParOf" srcId="{6E7B2CAC-AAD8-427D-9E54-F001A876F105}" destId="{56D91A26-EAC0-40FC-B9BD-6D8B41102DBA}" srcOrd="0" destOrd="0" presId="urn:microsoft.com/office/officeart/2005/8/layout/hierarchy1"/>
    <dgm:cxn modelId="{4CCA2319-3915-4959-A602-2C298518C2C6}" type="presParOf" srcId="{56D91A26-EAC0-40FC-B9BD-6D8B41102DBA}" destId="{B735471D-43F0-47B7-A38D-E8ACE42417B6}" srcOrd="0" destOrd="0" presId="urn:microsoft.com/office/officeart/2005/8/layout/hierarchy1"/>
    <dgm:cxn modelId="{DA384F09-BC04-4372-B580-C75B6A1EDC21}" type="presParOf" srcId="{B735471D-43F0-47B7-A38D-E8ACE42417B6}" destId="{A79270F9-E99C-4539-AE88-B215D1708F87}" srcOrd="0" destOrd="0" presId="urn:microsoft.com/office/officeart/2005/8/layout/hierarchy1"/>
    <dgm:cxn modelId="{3531E3EB-5742-4C3C-B844-62888C4AEBB8}" type="presParOf" srcId="{B735471D-43F0-47B7-A38D-E8ACE42417B6}" destId="{80F6F33E-C7BE-43BC-B8B6-D6B8A32F1AFD}" srcOrd="1" destOrd="0" presId="urn:microsoft.com/office/officeart/2005/8/layout/hierarchy1"/>
    <dgm:cxn modelId="{424530AF-F730-419F-82B5-F1F94F403496}" type="presParOf" srcId="{56D91A26-EAC0-40FC-B9BD-6D8B41102DBA}" destId="{75509472-E2B4-4E2A-8A51-7DFC50416491}" srcOrd="1" destOrd="0" presId="urn:microsoft.com/office/officeart/2005/8/layout/hierarchy1"/>
    <dgm:cxn modelId="{BF8C9CB6-FB4A-49C0-82AB-34EFD82E7C4C}" type="presParOf" srcId="{6E7B2CAC-AAD8-427D-9E54-F001A876F105}" destId="{EFAB99B0-4461-46EE-AE69-5FBE6C73B58E}" srcOrd="1" destOrd="0" presId="urn:microsoft.com/office/officeart/2005/8/layout/hierarchy1"/>
    <dgm:cxn modelId="{8523BABF-9130-4CBD-8DB6-0ED5452A5A32}" type="presParOf" srcId="{EFAB99B0-4461-46EE-AE69-5FBE6C73B58E}" destId="{12A7B546-1416-45E7-A804-8859690B5825}" srcOrd="0" destOrd="0" presId="urn:microsoft.com/office/officeart/2005/8/layout/hierarchy1"/>
    <dgm:cxn modelId="{72960C2D-59C8-42A8-89C7-1A725D08C611}" type="presParOf" srcId="{12A7B546-1416-45E7-A804-8859690B5825}" destId="{3640E918-3F25-4BC9-B268-C0E153DC521E}" srcOrd="0" destOrd="0" presId="urn:microsoft.com/office/officeart/2005/8/layout/hierarchy1"/>
    <dgm:cxn modelId="{8327A5B9-35A5-4F3B-93DE-EA4D5401006E}" type="presParOf" srcId="{12A7B546-1416-45E7-A804-8859690B5825}" destId="{2D863C4C-A401-405D-9D0E-D13E731F6F2C}" srcOrd="1" destOrd="0" presId="urn:microsoft.com/office/officeart/2005/8/layout/hierarchy1"/>
    <dgm:cxn modelId="{6442437E-47FE-42E2-9A0B-38F896BAD8A0}" type="presParOf" srcId="{EFAB99B0-4461-46EE-AE69-5FBE6C73B58E}" destId="{4BAB0D1D-BB57-4984-BAAC-3FA9A35F6E17}" srcOrd="1" destOrd="0" presId="urn:microsoft.com/office/officeart/2005/8/layout/hierarchy1"/>
    <dgm:cxn modelId="{74248AB5-8E2A-4A2D-B0C7-C685E10D7B74}" type="presParOf" srcId="{6E7B2CAC-AAD8-427D-9E54-F001A876F105}" destId="{7B46CEEF-C59A-4870-993A-25381E9229A5}" srcOrd="2" destOrd="0" presId="urn:microsoft.com/office/officeart/2005/8/layout/hierarchy1"/>
    <dgm:cxn modelId="{75AD08A4-7D12-46C4-A1AF-0AD8A128F0D7}" type="presParOf" srcId="{7B46CEEF-C59A-4870-993A-25381E9229A5}" destId="{8DDD825D-D214-47DA-9FAC-7D909B6FA61F}" srcOrd="0" destOrd="0" presId="urn:microsoft.com/office/officeart/2005/8/layout/hierarchy1"/>
    <dgm:cxn modelId="{B9A71B12-578B-4521-B664-48E1132BAC6D}" type="presParOf" srcId="{8DDD825D-D214-47DA-9FAC-7D909B6FA61F}" destId="{C3C278F0-3DCD-4E59-A0BA-617B20EC9E43}" srcOrd="0" destOrd="0" presId="urn:microsoft.com/office/officeart/2005/8/layout/hierarchy1"/>
    <dgm:cxn modelId="{CC41B973-9960-471E-9B0C-3A8BC03D5470}" type="presParOf" srcId="{8DDD825D-D214-47DA-9FAC-7D909B6FA61F}" destId="{57093F3D-A3BD-4907-B465-F6E7F8F8D3BD}" srcOrd="1" destOrd="0" presId="urn:microsoft.com/office/officeart/2005/8/layout/hierarchy1"/>
    <dgm:cxn modelId="{08C174FC-1CEB-4503-B3A7-F7974FA1872F}" type="presParOf" srcId="{7B46CEEF-C59A-4870-993A-25381E9229A5}" destId="{7348BB69-0F9D-49A7-9255-D5266A30DAA9}" srcOrd="1" destOrd="0" presId="urn:microsoft.com/office/officeart/2005/8/layout/hierarchy1"/>
    <dgm:cxn modelId="{4105F338-9989-44A6-853C-B28E8FA88963}" type="presParOf" srcId="{6E7B2CAC-AAD8-427D-9E54-F001A876F105}" destId="{4BEC7D77-625D-4760-A1B4-2B59CA2C3B7E}" srcOrd="3" destOrd="0" presId="urn:microsoft.com/office/officeart/2005/8/layout/hierarchy1"/>
    <dgm:cxn modelId="{B4A81EE9-8D73-40A3-8A85-75C806FB66DC}" type="presParOf" srcId="{4BEC7D77-625D-4760-A1B4-2B59CA2C3B7E}" destId="{9A2E8CD4-73A3-4EE3-84D3-AA0B8F57D64D}" srcOrd="0" destOrd="0" presId="urn:microsoft.com/office/officeart/2005/8/layout/hierarchy1"/>
    <dgm:cxn modelId="{2390B5A1-41F3-445D-BA50-633163992E0D}" type="presParOf" srcId="{9A2E8CD4-73A3-4EE3-84D3-AA0B8F57D64D}" destId="{BB8DA760-2AE3-4015-82D5-603E786AFA69}" srcOrd="0" destOrd="0" presId="urn:microsoft.com/office/officeart/2005/8/layout/hierarchy1"/>
    <dgm:cxn modelId="{09C19306-5EEC-4628-ABED-BF118392696B}" type="presParOf" srcId="{9A2E8CD4-73A3-4EE3-84D3-AA0B8F57D64D}" destId="{E3662E4B-7B76-46B0-8E06-F95C168B0E34}" srcOrd="1" destOrd="0" presId="urn:microsoft.com/office/officeart/2005/8/layout/hierarchy1"/>
    <dgm:cxn modelId="{218CDD19-B7E5-454C-A956-7C820ADFA334}" type="presParOf" srcId="{4BEC7D77-625D-4760-A1B4-2B59CA2C3B7E}" destId="{07C447FE-C2F1-453D-B1D3-26DDC8D9FDA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706BF-5562-42CF-A7F7-D94B38598374}">
      <dsp:nvSpPr>
        <dsp:cNvPr id="0" name=""/>
        <dsp:cNvSpPr/>
      </dsp:nvSpPr>
      <dsp:spPr>
        <a:xfrm>
          <a:off x="1138979" y="727017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26721-2380-4B38-8C3F-0AA7E93F3F0F}">
      <dsp:nvSpPr>
        <dsp:cNvPr id="0" name=""/>
        <dsp:cNvSpPr/>
      </dsp:nvSpPr>
      <dsp:spPr>
        <a:xfrm>
          <a:off x="569079" y="195129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🌧 Natural water supply supports healthy root growth</a:t>
          </a:r>
        </a:p>
      </dsp:txBody>
      <dsp:txXfrm>
        <a:off x="569079" y="1951291"/>
        <a:ext cx="2072362" cy="720000"/>
      </dsp:txXfrm>
    </dsp:sp>
    <dsp:sp modelId="{36BB1FA3-FF86-4560-AB1C-8D53124269DA}">
      <dsp:nvSpPr>
        <dsp:cNvPr id="0" name=""/>
        <dsp:cNvSpPr/>
      </dsp:nvSpPr>
      <dsp:spPr>
        <a:xfrm>
          <a:off x="3574005" y="727017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60DFB-60B0-45D9-88A4-EFAACA7DB8B2}">
      <dsp:nvSpPr>
        <dsp:cNvPr id="0" name=""/>
        <dsp:cNvSpPr/>
      </dsp:nvSpPr>
      <dsp:spPr>
        <a:xfrm>
          <a:off x="3004105" y="195129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🌱 Higher plant survival rate</a:t>
          </a:r>
        </a:p>
      </dsp:txBody>
      <dsp:txXfrm>
        <a:off x="3004105" y="1951291"/>
        <a:ext cx="2072362" cy="720000"/>
      </dsp:txXfrm>
    </dsp:sp>
    <dsp:sp modelId="{D2D1AA21-3A7A-4317-84D2-6E27509D2DFC}">
      <dsp:nvSpPr>
        <dsp:cNvPr id="0" name=""/>
        <dsp:cNvSpPr/>
      </dsp:nvSpPr>
      <dsp:spPr>
        <a:xfrm>
          <a:off x="6009031" y="727017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1E02F-EF2F-47C3-992A-8DE4D57514F0}">
      <dsp:nvSpPr>
        <dsp:cNvPr id="0" name=""/>
        <dsp:cNvSpPr/>
      </dsp:nvSpPr>
      <dsp:spPr>
        <a:xfrm>
          <a:off x="5439131" y="195129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❄️ Cooler weather reduces transplant shock</a:t>
          </a:r>
        </a:p>
      </dsp:txBody>
      <dsp:txXfrm>
        <a:off x="5439131" y="1951291"/>
        <a:ext cx="2072362" cy="720000"/>
      </dsp:txXfrm>
    </dsp:sp>
    <dsp:sp modelId="{89397AFA-92E4-4C8D-8288-04B000BB241E}">
      <dsp:nvSpPr>
        <dsp:cNvPr id="0" name=""/>
        <dsp:cNvSpPr/>
      </dsp:nvSpPr>
      <dsp:spPr>
        <a:xfrm>
          <a:off x="8444057" y="727017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C2413-093E-41A6-A5E5-FC42B4A7CA79}">
      <dsp:nvSpPr>
        <dsp:cNvPr id="0" name=""/>
        <dsp:cNvSpPr/>
      </dsp:nvSpPr>
      <dsp:spPr>
        <a:xfrm>
          <a:off x="7874157" y="195129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🌿 Less irrigation needed during early stages</a:t>
          </a:r>
        </a:p>
      </dsp:txBody>
      <dsp:txXfrm>
        <a:off x="7874157" y="1951291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270F9-E99C-4539-AE88-B215D1708F87}">
      <dsp:nvSpPr>
        <dsp:cNvPr id="0" name=""/>
        <dsp:cNvSpPr/>
      </dsp:nvSpPr>
      <dsp:spPr>
        <a:xfrm>
          <a:off x="2585" y="1024619"/>
          <a:ext cx="1845992" cy="11722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6F33E-C7BE-43BC-B8B6-D6B8A32F1AFD}">
      <dsp:nvSpPr>
        <dsp:cNvPr id="0" name=""/>
        <dsp:cNvSpPr/>
      </dsp:nvSpPr>
      <dsp:spPr>
        <a:xfrm>
          <a:off x="207695" y="1219474"/>
          <a:ext cx="1845992" cy="1172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242028" y="1253807"/>
        <a:ext cx="1777326" cy="1103539"/>
      </dsp:txXfrm>
    </dsp:sp>
    <dsp:sp modelId="{3640E918-3F25-4BC9-B268-C0E153DC521E}">
      <dsp:nvSpPr>
        <dsp:cNvPr id="0" name=""/>
        <dsp:cNvSpPr/>
      </dsp:nvSpPr>
      <dsp:spPr>
        <a:xfrm>
          <a:off x="2258798" y="1024619"/>
          <a:ext cx="1845992" cy="11722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63C4C-A401-405D-9D0E-D13E731F6F2C}">
      <dsp:nvSpPr>
        <dsp:cNvPr id="0" name=""/>
        <dsp:cNvSpPr/>
      </dsp:nvSpPr>
      <dsp:spPr>
        <a:xfrm>
          <a:off x="2463908" y="1219474"/>
          <a:ext cx="1845992" cy="1172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2498241" y="1253807"/>
        <a:ext cx="1777326" cy="1103539"/>
      </dsp:txXfrm>
    </dsp:sp>
    <dsp:sp modelId="{C3C278F0-3DCD-4E59-A0BA-617B20EC9E43}">
      <dsp:nvSpPr>
        <dsp:cNvPr id="0" name=""/>
        <dsp:cNvSpPr/>
      </dsp:nvSpPr>
      <dsp:spPr>
        <a:xfrm>
          <a:off x="4515011" y="1024619"/>
          <a:ext cx="1845992" cy="11722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93F3D-A3BD-4907-B465-F6E7F8F8D3BD}">
      <dsp:nvSpPr>
        <dsp:cNvPr id="0" name=""/>
        <dsp:cNvSpPr/>
      </dsp:nvSpPr>
      <dsp:spPr>
        <a:xfrm>
          <a:off x="4720121" y="1219474"/>
          <a:ext cx="1845992" cy="1172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Lifespan:</a:t>
          </a:r>
          <a:endParaRPr lang="en-US" sz="2800" kern="1200" dirty="0"/>
        </a:p>
      </dsp:txBody>
      <dsp:txXfrm>
        <a:off x="4754454" y="1253807"/>
        <a:ext cx="1777326" cy="1103539"/>
      </dsp:txXfrm>
    </dsp:sp>
    <dsp:sp modelId="{BB8DA760-2AE3-4015-82D5-603E786AFA69}">
      <dsp:nvSpPr>
        <dsp:cNvPr id="0" name=""/>
        <dsp:cNvSpPr/>
      </dsp:nvSpPr>
      <dsp:spPr>
        <a:xfrm>
          <a:off x="6771224" y="1024619"/>
          <a:ext cx="1845992" cy="11722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62E4B-7B76-46B0-8E06-F95C168B0E34}">
      <dsp:nvSpPr>
        <dsp:cNvPr id="0" name=""/>
        <dsp:cNvSpPr/>
      </dsp:nvSpPr>
      <dsp:spPr>
        <a:xfrm>
          <a:off x="6976335" y="1219474"/>
          <a:ext cx="1845992" cy="1172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7010668" y="1253807"/>
        <a:ext cx="1777326" cy="110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DE1-AA66-9832-9241-8F6B3F570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A6F2D-12DF-BBFC-832D-A0993DF2D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648DB-99E6-B2D3-6EED-D99A26CE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68DE-2D3E-A32C-67B3-0D1765BB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80649-4832-7292-422F-7906076E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71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73BF-9C24-2079-450A-ED47656F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006CA-6250-CFFA-54EB-80C349E0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5134-42AB-4630-78F9-8FB2300C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FF013-CD16-B728-D53B-02FE56AD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3A77-3305-63C2-D65A-F2DD52C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36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C8E29-8A9B-E605-9746-DB50908C9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5DC09-8518-F789-9DB2-27A64E8D7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DA22-877B-4AA0-31AE-B25461AD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3A2B-7BBB-E8D9-D5B8-C97262B0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F8B2C-58CF-16BE-495E-83EDA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46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118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62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79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77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12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2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740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30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BA8B-B989-1228-95C9-836BE4E7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4C60-52FD-B8E2-55B5-EF159B4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2E77-2C81-A150-15C4-ADFA7BDC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7248-AA67-AEB4-08E9-A2199955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D1B8-FE48-FC13-2963-AFD64A6E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379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7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573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71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971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328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1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444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68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450D-8EB8-A2BD-FC23-6700BBD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5AAC2-5279-304C-7906-B6C7A8CE4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CBE8-999A-A4BB-D3E5-314680D4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6A6A-F7C5-41A9-4F82-5E6C986C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96F11-70B0-BE8C-F17C-76CFC60F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0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8821-C1D5-41EE-38CB-83ED2494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22A0-E2CE-1D0A-E4A6-B900DEAD8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31F81-521E-355D-6794-FEBEBDCF2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B83EE-9432-2A40-9638-55E4482F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07520-119E-3BE6-C83B-EC1B55CB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F4DAE-4D72-50B6-B8C7-F0ABDF56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86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8EF-BAD2-9AD8-1A1D-9945182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17B47-C372-A5DD-77E3-ABCCB10B8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A917E-F080-D801-DFDE-F276257DB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63766-2C3A-F7B8-5EF1-BF53FDCEE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39425-D085-653F-AFC3-300E32947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209FD-20CD-0D55-E0BA-6274389F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85A5B-5A49-D975-0366-13588551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35CFA-38D3-3390-DB1D-9A25162C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4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01C7-356E-CE08-66E2-8EF39A15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FB930-A83E-D949-D34C-7ED88576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F0880-FEBC-F578-1FFD-5CFF639E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B61-8460-47D1-BEEC-BEFDF61C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28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1645F-1B43-4E92-CE53-B9C28022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2E603-5478-6AB5-5108-7B431036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CC689-D0D1-5DAF-7855-E4F006B5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7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93D2-F213-788B-4096-0F0302E6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0E3E-7951-B1B2-E8FB-A7CC7066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FD92-CDFD-9A9B-FE00-0BB3008D0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4423C-E3CC-A34D-C99E-F332D7C8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7137-D88C-9FB9-C945-4C84E4E4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CE2DC-57D1-DB6F-F430-F580F3BE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E9BA-DF03-9874-0B60-818B6A57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95DFE-C798-AF60-A475-C01C0CD97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DA29A-BB2F-D53A-488A-ECCEF054C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0F090-092E-7407-CD0B-19F6A9F5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772E5-65F4-2E90-8607-D9BACCCA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B1DE-85CB-3DDC-FA7C-2800356F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65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ECA56-AA62-8555-E7CE-B7EF62F7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64635-0651-1ABA-D22C-953349D3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12F2-4E79-936A-9D1A-A9AC084BF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5F68C-AAF1-3311-3A3C-7AB53C01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998B6-BCD7-A180-7378-3C8C35C9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00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732048C-25C1-44B9-B92F-41127A4AA50B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B5B231E-1F39-46E8-8DF5-FE6420886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69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ACC0-980A-8E5E-D84B-3077A4C1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203199"/>
            <a:ext cx="10651067" cy="1684867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/>
            </a:br>
            <a:r>
              <a:rPr lang="en-US" sz="4000" b="1">
                <a:solidFill>
                  <a:srgbClr val="C00000"/>
                </a:solidFill>
              </a:rPr>
              <a:t>Monsoon Going… </a:t>
            </a:r>
            <a:br>
              <a:rPr lang="en-US" sz="2700" b="1"/>
            </a:br>
            <a:br>
              <a:rPr lang="en-US" sz="2700" b="1"/>
            </a:br>
            <a:r>
              <a:rPr lang="en-US" sz="2700" b="1"/>
              <a:t>Leaves May Fall </a:t>
            </a:r>
            <a:r>
              <a:rPr lang="en-US" sz="2700"/>
              <a:t>but</a:t>
            </a:r>
            <a:r>
              <a:rPr lang="en-US" sz="2700" b="1"/>
              <a:t> </a:t>
            </a:r>
            <a:r>
              <a:rPr lang="en-US" sz="2700" b="1">
                <a:solidFill>
                  <a:schemeClr val="accent3">
                    <a:lumMod val="75000"/>
                  </a:schemeClr>
                </a:solidFill>
              </a:rPr>
              <a:t>Let</a:t>
            </a:r>
            <a:r>
              <a:rPr lang="en-US" sz="2700" b="1"/>
              <a:t> Trees Rise</a:t>
            </a:r>
            <a:r>
              <a:rPr lang="en-US" sz="2700"/>
              <a:t> –</a:t>
            </a:r>
            <a:r>
              <a:rPr lang="en-US" sz="2700" b="1"/>
              <a:t> </a:t>
            </a:r>
            <a:r>
              <a:rPr lang="en-US" sz="3100" b="1">
                <a:solidFill>
                  <a:schemeClr val="accent3"/>
                </a:solidFill>
              </a:rPr>
              <a:t>Green Bengaluru Together!</a:t>
            </a:r>
            <a:br>
              <a:rPr lang="en-US" sz="4900" b="1">
                <a:solidFill>
                  <a:schemeClr val="accent3"/>
                </a:solidFill>
              </a:rPr>
            </a:br>
            <a:endParaRPr lang="en-IN" dirty="0">
              <a:solidFill>
                <a:schemeClr val="accent3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1E51C75-FAFF-0AE4-4DCA-F1B5AF748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784008"/>
              </p:ext>
            </p:extLst>
          </p:nvPr>
        </p:nvGraphicFramePr>
        <p:xfrm>
          <a:off x="838200" y="1825624"/>
          <a:ext cx="10515600" cy="3398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EE63CF-654B-938E-2DDC-EB5E19B33B82}"/>
              </a:ext>
            </a:extLst>
          </p:cNvPr>
          <p:cNvSpPr txBox="1"/>
          <p:nvPr/>
        </p:nvSpPr>
        <p:spPr>
          <a:xfrm>
            <a:off x="4635582" y="5917672"/>
            <a:ext cx="519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/>
              <a:t>bengaluru_lakes_hills</a:t>
            </a:r>
            <a:endParaRPr lang="en-IN" sz="3200" b="1" dirty="0"/>
          </a:p>
        </p:txBody>
      </p:sp>
      <p:pic>
        <p:nvPicPr>
          <p:cNvPr id="7" name="Picture 6" descr="A logo of a camera&#10;&#10;AI-generated content may be incorrect.">
            <a:extLst>
              <a:ext uri="{FF2B5EF4-FFF2-40B4-BE49-F238E27FC236}">
                <a16:creationId xmlns:a16="http://schemas.microsoft.com/office/drawing/2014/main" id="{AA60BDF2-AFD8-A8C2-C163-90542C0B9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46" y="5223933"/>
            <a:ext cx="1569935" cy="15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1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9183-2EAA-5A92-2A5E-8E8CBE0E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9542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1323603-8CE9-8100-56FE-5BEDA449F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07262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5368412-1CAF-16D2-372A-8DC707C852E8}"/>
              </a:ext>
            </a:extLst>
          </p:cNvPr>
          <p:cNvSpPr txBox="1"/>
          <p:nvPr/>
        </p:nvSpPr>
        <p:spPr>
          <a:xfrm>
            <a:off x="565999" y="5494867"/>
            <a:ext cx="395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bengaluru_lakes_hills</a:t>
            </a:r>
            <a:endParaRPr lang="en-IN" dirty="0"/>
          </a:p>
        </p:txBody>
      </p:sp>
      <p:pic>
        <p:nvPicPr>
          <p:cNvPr id="25" name="Picture 24" descr="A logo of a camera&#10;&#10;AI-generated content may be incorrect.">
            <a:extLst>
              <a:ext uri="{FF2B5EF4-FFF2-40B4-BE49-F238E27FC236}">
                <a16:creationId xmlns:a16="http://schemas.microsoft.com/office/drawing/2014/main" id="{56207DE9-F2C6-9240-293D-7E7DDD5B8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3" y="5513890"/>
            <a:ext cx="353067" cy="3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EE4209-519E-413E-9293-91BDE3CA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759385"/>
          </a:xfrm>
        </p:spPr>
        <p:txBody>
          <a:bodyPr anchor="b">
            <a:norm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Singapore Cherry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A9DC-9944-9E2D-A0A9-CA0777B0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3" y="1561435"/>
            <a:ext cx="7718470" cy="3847899"/>
          </a:xfrm>
        </p:spPr>
        <p:txBody>
          <a:bodyPr anchor="t"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IN" sz="1800" dirty="0">
                <a:solidFill>
                  <a:schemeClr val="bg1"/>
                </a:solidFill>
              </a:rPr>
              <a:t>Fast-growing, birds love fruits, Excellent for urban biodiversity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</a:pPr>
            <a:r>
              <a:rPr lang="en-IN" sz="1800" b="1" dirty="0">
                <a:solidFill>
                  <a:schemeClr val="bg1"/>
                </a:solidFill>
              </a:rPr>
              <a:t>Lifespan: </a:t>
            </a:r>
            <a:r>
              <a:rPr lang="en-IN" sz="1800" dirty="0">
                <a:solidFill>
                  <a:schemeClr val="bg1"/>
                </a:solidFill>
              </a:rPr>
              <a:t>15–25 years</a:t>
            </a:r>
          </a:p>
          <a:p>
            <a:pPr lvl="0">
              <a:lnSpc>
                <a:spcPct val="200000"/>
              </a:lnSpc>
            </a:pPr>
            <a:r>
              <a:rPr lang="en-US" sz="1800" dirty="0">
                <a:solidFill>
                  <a:schemeClr val="bg1"/>
                </a:solidFill>
              </a:rPr>
              <a:t>Small Tree ~ 5 ft radius </a:t>
            </a:r>
          </a:p>
          <a:p>
            <a:pPr lvl="0">
              <a:lnSpc>
                <a:spcPct val="200000"/>
              </a:lnSpc>
            </a:pPr>
            <a:r>
              <a:rPr lang="en-US" sz="1800" dirty="0">
                <a:solidFill>
                  <a:schemeClr val="bg1"/>
                </a:solidFill>
              </a:rPr>
              <a:t>Plant in loose, well-drained soil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5D469-F125-A9D7-D84D-265E1A824B02}"/>
              </a:ext>
            </a:extLst>
          </p:cNvPr>
          <p:cNvSpPr txBox="1"/>
          <p:nvPr/>
        </p:nvSpPr>
        <p:spPr>
          <a:xfrm>
            <a:off x="3471872" y="5065732"/>
            <a:ext cx="395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b="1" dirty="0" err="1"/>
              <a:t>bengaluru_lakes_hills</a:t>
            </a:r>
            <a:endParaRPr lang="en-IN" sz="2800" b="1" dirty="0"/>
          </a:p>
        </p:txBody>
      </p:sp>
      <p:pic>
        <p:nvPicPr>
          <p:cNvPr id="7" name="Picture 6" descr="A logo of a camera&#10;&#10;AI-generated content may be incorrect.">
            <a:extLst>
              <a:ext uri="{FF2B5EF4-FFF2-40B4-BE49-F238E27FC236}">
                <a16:creationId xmlns:a16="http://schemas.microsoft.com/office/drawing/2014/main" id="{9082440A-C32A-A2BD-86BC-70D3631F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53" y="4957154"/>
            <a:ext cx="765364" cy="759385"/>
          </a:xfrm>
          <a:prstGeom prst="rect">
            <a:avLst/>
          </a:prstGeom>
        </p:spPr>
      </p:pic>
      <p:pic>
        <p:nvPicPr>
          <p:cNvPr id="8" name="Picture 7" descr="A tree with pink flowers on the side of the road&#10;&#10;AI-generated content may be incorrect.">
            <a:extLst>
              <a:ext uri="{FF2B5EF4-FFF2-40B4-BE49-F238E27FC236}">
                <a16:creationId xmlns:a16="http://schemas.microsoft.com/office/drawing/2014/main" id="{4B40FCA6-1EAB-FE1F-E58A-617A555D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60" y="1204394"/>
            <a:ext cx="3338860" cy="39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113DE-D02A-55CB-8864-A3B0A7C6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395A76F9-FA24-8A5D-3797-315AD075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39678F-AE93-7A69-B869-DCB616376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035FD10A-CB56-5655-3DED-90A371BF2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FF561FFE-5F69-27DF-1E3F-415496553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17C2D7-8279-2DFD-3D2D-8CED6F69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BE56F1FC-5237-B0BE-9E22-3A98BB1B6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C1DF51D-B790-2908-6D4A-CC39E5BF8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F63D44-36B1-B1F9-5F37-5A993CAF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68FE9EC-67A4-5CD0-BC39-3D84FB12F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A14382-2467-DEED-264F-C2FA81FE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46CBA8-2070-1D14-8C45-7456FA1E7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E8C37B-9F0C-7FB6-5756-CA1553352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AA3C9D-9929-C6AC-79CB-1B7B42B3E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815A53-0760-EDF3-B80F-B07606ACF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A8009-E8D0-21F2-7BE4-87443EB9C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DE948F-66F0-BB2F-9A87-07B54234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759385"/>
          </a:xfrm>
        </p:spPr>
        <p:txBody>
          <a:bodyPr anchor="b">
            <a:normAutofit fontScale="90000"/>
          </a:bodyPr>
          <a:lstStyle/>
          <a:p>
            <a:r>
              <a:rPr lang="en-IN" b="1" dirty="0"/>
              <a:t>Amla (Indian Gooseberry)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2E2E7-4E9F-AFE6-F43A-21BC56A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3" y="1561435"/>
            <a:ext cx="7718470" cy="3847899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IN" sz="1600" b="1" dirty="0">
                <a:solidFill>
                  <a:schemeClr val="bg1"/>
                </a:solidFill>
              </a:rPr>
              <a:t>Edible fruit, medicinal, vitamin C rich, Excellent for air purification &amp; health</a:t>
            </a:r>
          </a:p>
          <a:p>
            <a:pPr marL="342900" indent="-342900">
              <a:lnSpc>
                <a:spcPct val="250000"/>
              </a:lnSpc>
            </a:pPr>
            <a:r>
              <a:rPr lang="en-IN" sz="1600" b="1" dirty="0">
                <a:solidFill>
                  <a:schemeClr val="bg1"/>
                </a:solidFill>
              </a:rPr>
              <a:t>Lifespan: 40–60 years</a:t>
            </a:r>
          </a:p>
          <a:p>
            <a:pPr marL="342900" indent="-342900">
              <a:lnSpc>
                <a:spcPct val="250000"/>
              </a:lnSpc>
            </a:pPr>
            <a:r>
              <a:rPr lang="en-IN" sz="1600" b="1" dirty="0">
                <a:solidFill>
                  <a:schemeClr val="bg1"/>
                </a:solidFill>
              </a:rPr>
              <a:t>~6 ft radius space Req.</a:t>
            </a:r>
          </a:p>
          <a:p>
            <a:pPr marL="342900" indent="-342900">
              <a:lnSpc>
                <a:spcPct val="2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Plant grafted sapling in well-drained soil; water regularly in 1st month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5F9E0-D974-38AA-A933-E925748A12F1}"/>
              </a:ext>
            </a:extLst>
          </p:cNvPr>
          <p:cNvSpPr txBox="1"/>
          <p:nvPr/>
        </p:nvSpPr>
        <p:spPr>
          <a:xfrm>
            <a:off x="3471872" y="5065732"/>
            <a:ext cx="395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400" b="1" dirty="0" err="1"/>
              <a:t>bengaluru_lakes_hills</a:t>
            </a:r>
            <a:endParaRPr lang="en-IN" sz="2400" b="1" dirty="0"/>
          </a:p>
        </p:txBody>
      </p:sp>
      <p:pic>
        <p:nvPicPr>
          <p:cNvPr id="7" name="Picture 6" descr="A logo of a camera&#10;&#10;AI-generated content may be incorrect.">
            <a:extLst>
              <a:ext uri="{FF2B5EF4-FFF2-40B4-BE49-F238E27FC236}">
                <a16:creationId xmlns:a16="http://schemas.microsoft.com/office/drawing/2014/main" id="{721BC7FB-04B9-9DCF-605A-214DC088D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59" y="4939448"/>
            <a:ext cx="765364" cy="759385"/>
          </a:xfrm>
          <a:prstGeom prst="rect">
            <a:avLst/>
          </a:prstGeom>
        </p:spPr>
      </p:pic>
      <p:pic>
        <p:nvPicPr>
          <p:cNvPr id="4" name="Picture 3" descr="A close-up of a tree with fruits&#10;&#10;AI-generated content may be incorrect.">
            <a:extLst>
              <a:ext uri="{FF2B5EF4-FFF2-40B4-BE49-F238E27FC236}">
                <a16:creationId xmlns:a16="http://schemas.microsoft.com/office/drawing/2014/main" id="{CCE1A285-5198-9439-2183-93963F8F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r="14334" b="-1"/>
          <a:stretch>
            <a:fillRect/>
          </a:stretch>
        </p:blipFill>
        <p:spPr>
          <a:xfrm>
            <a:off x="8807569" y="2636220"/>
            <a:ext cx="2659036" cy="3416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95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4FFC8-6C2D-567A-E044-463BA6A6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F814CFCA-1087-92F0-CA55-A1C881E5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0B4379-8376-0408-ABAD-EB534DD65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1C52BC71-7636-8DD8-F9E7-1F1FC3EC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 Cover">
              <a:extLst>
                <a:ext uri="{FF2B5EF4-FFF2-40B4-BE49-F238E27FC236}">
                  <a16:creationId xmlns:a16="http://schemas.microsoft.com/office/drawing/2014/main" id="{A9644848-D3AD-6041-8EA3-A6410FFF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B15DE-99CC-015C-9B0D-547A114C2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F116407D-1A87-AE29-9526-E42DC7E82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7D4F614-A8B6-B266-AC67-6234E2988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tree in a park&#10;&#10;AI-generated content may be incorrect.">
            <a:extLst>
              <a:ext uri="{FF2B5EF4-FFF2-40B4-BE49-F238E27FC236}">
                <a16:creationId xmlns:a16="http://schemas.microsoft.com/office/drawing/2014/main" id="{82331FFB-F413-0741-1522-171B9A8D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4" r="33178" b="2"/>
          <a:stretch>
            <a:fillRect/>
          </a:stretch>
        </p:blipFill>
        <p:spPr>
          <a:xfrm>
            <a:off x="7376331" y="1366936"/>
            <a:ext cx="2900828" cy="406866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8DE9EEB-BA95-805E-C10C-A2BCA777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3D9F39-7CC3-ED25-9DE9-5F2665AB2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395F24-A6AB-799A-6B4A-8B3B1ED8E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E18634D-48B3-9BED-C6B5-5BF225B7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6D587E-2CB3-7019-2A25-0503A343D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C0C3EA-4F64-5454-F535-70D22D5E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799F58-7E14-F0D2-DBA6-CC186F391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067EA9-95BF-508E-3578-384CA3B20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0BE010-3A46-F4D2-E36E-61CB215C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759385"/>
          </a:xfrm>
        </p:spPr>
        <p:txBody>
          <a:bodyPr anchor="b"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Indian Beech (Honge)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F1C4-DBBE-CD2B-5402-4BD6B4E8D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3" y="2044589"/>
            <a:ext cx="5821537" cy="3315063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Native tree, Needs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~5–6 ft radius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Nitrogen fixer, pollution resistant,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Strong oxygen release, soil enrichment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Lifespan : 30–50 years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Plant sapling in 2 ft pit with compost; water moderately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BE02C-5BA3-3563-89AF-6092FEDA8F26}"/>
              </a:ext>
            </a:extLst>
          </p:cNvPr>
          <p:cNvSpPr txBox="1"/>
          <p:nvPr/>
        </p:nvSpPr>
        <p:spPr>
          <a:xfrm>
            <a:off x="4236186" y="5613335"/>
            <a:ext cx="395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400" b="1" dirty="0" err="1"/>
              <a:t>bengaluru_lakes_hills</a:t>
            </a:r>
            <a:endParaRPr lang="en-IN" sz="2400" b="1" dirty="0"/>
          </a:p>
        </p:txBody>
      </p:sp>
      <p:pic>
        <p:nvPicPr>
          <p:cNvPr id="7" name="Picture 6" descr="A logo of a camera&#10;&#10;AI-generated content may be incorrect.">
            <a:extLst>
              <a:ext uri="{FF2B5EF4-FFF2-40B4-BE49-F238E27FC236}">
                <a16:creationId xmlns:a16="http://schemas.microsoft.com/office/drawing/2014/main" id="{A01A48FB-FA95-AFBA-9CC4-69CA27E70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36" y="5675010"/>
            <a:ext cx="353067" cy="3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9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126D4D-3346-F56C-BB2C-D0F9D053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7357" y="697774"/>
            <a:ext cx="5821537" cy="819983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Guava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8611B-DCB1-592A-C255-6DA3EE1C4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208" y="2055374"/>
            <a:ext cx="5821537" cy="3163628"/>
          </a:xfrm>
        </p:spPr>
        <p:txBody>
          <a:bodyPr anchor="t">
            <a:normAutofit fontScale="85000" lnSpcReduction="10000"/>
          </a:bodyPr>
          <a:lstStyle/>
          <a:p>
            <a:pPr lvl="0">
              <a:lnSpc>
                <a:spcPct val="200000"/>
              </a:lnSpc>
            </a:pPr>
            <a:r>
              <a:rPr lang="en-IN" sz="2400" b="1" dirty="0"/>
              <a:t>Nutritious fruit, </a:t>
            </a:r>
            <a:r>
              <a:rPr lang="en-US" sz="2400" b="1" dirty="0"/>
              <a:t>Moderate oxygen release, improves air quality</a:t>
            </a:r>
          </a:p>
          <a:p>
            <a:pPr>
              <a:lnSpc>
                <a:spcPct val="200000"/>
              </a:lnSpc>
            </a:pPr>
            <a:r>
              <a:rPr lang="en-IN" sz="2400" b="1" dirty="0"/>
              <a:t>Area </a:t>
            </a:r>
            <a:r>
              <a:rPr lang="en-IN" sz="2400" b="1" dirty="0" err="1"/>
              <a:t>Req</a:t>
            </a:r>
            <a:r>
              <a:rPr lang="en-IN" sz="2400" b="1" dirty="0"/>
              <a:t>: ~6–8 ft radius, Lifespan: 25–40 years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Plant in sunny spot, use compost-rich soil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8C067-E37F-C7FD-2D26-2C7493E36D5F}"/>
              </a:ext>
            </a:extLst>
          </p:cNvPr>
          <p:cNvSpPr txBox="1"/>
          <p:nvPr/>
        </p:nvSpPr>
        <p:spPr>
          <a:xfrm>
            <a:off x="4509326" y="5702359"/>
            <a:ext cx="395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bengaluru_lakes_hills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 descr="A logo of a camera&#10;&#10;AI-generated content may be incorrect.">
            <a:extLst>
              <a:ext uri="{FF2B5EF4-FFF2-40B4-BE49-F238E27FC236}">
                <a16:creationId xmlns:a16="http://schemas.microsoft.com/office/drawing/2014/main" id="{88CA262D-662C-3A33-3DC2-63E16C81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14" y="5245236"/>
            <a:ext cx="988061" cy="980343"/>
          </a:xfrm>
          <a:prstGeom prst="rect">
            <a:avLst/>
          </a:prstGeom>
        </p:spPr>
      </p:pic>
      <p:pic>
        <p:nvPicPr>
          <p:cNvPr id="5" name="Picture 4" descr="A group of green plants&#10;&#10;AI-generated content may be incorrect.">
            <a:extLst>
              <a:ext uri="{FF2B5EF4-FFF2-40B4-BE49-F238E27FC236}">
                <a16:creationId xmlns:a16="http://schemas.microsoft.com/office/drawing/2014/main" id="{5659D113-C37F-C399-465F-B70223394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97" y="889375"/>
            <a:ext cx="3897219" cy="47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DFDC9-1DAD-9177-D957-4C93E9E0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Slide Background Fill">
            <a:extLst>
              <a:ext uri="{FF2B5EF4-FFF2-40B4-BE49-F238E27FC236}">
                <a16:creationId xmlns:a16="http://schemas.microsoft.com/office/drawing/2014/main" id="{9430D8A3-E583-31EF-54DA-E3522F11E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1C37F3-21F2-9215-66C0-EF20FA19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9" name="Color Cover">
              <a:extLst>
                <a:ext uri="{FF2B5EF4-FFF2-40B4-BE49-F238E27FC236}">
                  <a16:creationId xmlns:a16="http://schemas.microsoft.com/office/drawing/2014/main" id="{3A1095EB-CA61-E060-6A80-008D052DD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olor Cover">
              <a:extLst>
                <a:ext uri="{FF2B5EF4-FFF2-40B4-BE49-F238E27FC236}">
                  <a16:creationId xmlns:a16="http://schemas.microsoft.com/office/drawing/2014/main" id="{91815992-15CE-B99B-219F-6030DE48C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B59974-F504-86F6-62F9-E129E0B6B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5CED84EF-56C7-EFEA-3494-DB06E5824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olor">
              <a:extLst>
                <a:ext uri="{FF2B5EF4-FFF2-40B4-BE49-F238E27FC236}">
                  <a16:creationId xmlns:a16="http://schemas.microsoft.com/office/drawing/2014/main" id="{4947660E-E55A-8DBD-6E00-6C0181F46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bush with white flowers">
            <a:extLst>
              <a:ext uri="{FF2B5EF4-FFF2-40B4-BE49-F238E27FC236}">
                <a16:creationId xmlns:a16="http://schemas.microsoft.com/office/drawing/2014/main" id="{AB36BB6A-8595-B697-A3D2-BCA0859C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12334" b="1"/>
          <a:stretch>
            <a:fillRect/>
          </a:stretch>
        </p:blipFill>
        <p:spPr>
          <a:xfrm>
            <a:off x="7082810" y="841663"/>
            <a:ext cx="4166151" cy="518592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8FB2327-61B8-C5F2-3356-1E3327CAB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D96D41-4F35-3F79-1F29-4B8A48F6D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F553C9E-CBA0-AF10-5CC7-B4C63E294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A5EA69-04DB-E712-E8AC-998975AEC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B54F879-27F6-E98B-F417-D5688F99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DFF31D2-6069-A198-BC36-61DDB508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30E665-5B42-B6A8-7488-6676AF6DE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B47EBA-D8E4-0218-65CC-67D9C1A0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5FDDA8-A138-7574-0AF0-8FCCB06C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1024303"/>
          </a:xfrm>
        </p:spPr>
        <p:txBody>
          <a:bodyPr anchor="b"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Jasmine (Jasminum)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430A-93E0-8990-414B-03EEB83C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2113029"/>
            <a:ext cx="5821537" cy="3925956"/>
          </a:xfrm>
        </p:spPr>
        <p:txBody>
          <a:bodyPr anchor="t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Aromatic flowers, ritual use,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Moderate oxygen release, stress-reducing aroma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Lifespan: 8-10 years, Requires Space ~2 ft radius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Plant near fence or pot; well-draining soil, water regularly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95EB3-3578-F788-1C12-0AFABCBE1E09}"/>
              </a:ext>
            </a:extLst>
          </p:cNvPr>
          <p:cNvSpPr txBox="1"/>
          <p:nvPr/>
        </p:nvSpPr>
        <p:spPr>
          <a:xfrm>
            <a:off x="2500738" y="5733433"/>
            <a:ext cx="395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b="1" dirty="0"/>
              <a:t>bengaluru_lakes_hills</a:t>
            </a:r>
          </a:p>
        </p:txBody>
      </p:sp>
      <p:pic>
        <p:nvPicPr>
          <p:cNvPr id="9" name="Picture 8" descr="A logo of a camera&#10;&#10;AI-generated content may be incorrect.">
            <a:extLst>
              <a:ext uri="{FF2B5EF4-FFF2-40B4-BE49-F238E27FC236}">
                <a16:creationId xmlns:a16="http://schemas.microsoft.com/office/drawing/2014/main" id="{8F6F97BC-FD36-339E-99AF-03D6415E1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34" y="5528290"/>
            <a:ext cx="667750" cy="6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50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</TotalTime>
  <Words>262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Century Gothic</vt:lpstr>
      <vt:lpstr>Wingdings 3</vt:lpstr>
      <vt:lpstr>Office Theme</vt:lpstr>
      <vt:lpstr>Ion Boardroom</vt:lpstr>
      <vt:lpstr> Monsoon Going…   Leaves May Fall but Let Trees Rise – Green Bengaluru Together! </vt:lpstr>
      <vt:lpstr>PowerPoint Presentation</vt:lpstr>
      <vt:lpstr>Singapore Cherry</vt:lpstr>
      <vt:lpstr>Amla (Indian Gooseberry)</vt:lpstr>
      <vt:lpstr>Indian Beech (Honge)</vt:lpstr>
      <vt:lpstr>Guava</vt:lpstr>
      <vt:lpstr>Jasmine (Jasminum)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Sudhanshu Kumar</dc:creator>
  <cp:lastModifiedBy>Sudhanshu Kumar</cp:lastModifiedBy>
  <cp:revision>4</cp:revision>
  <dcterms:created xsi:type="dcterms:W3CDTF">2025-07-18T13:51:00Z</dcterms:created>
  <dcterms:modified xsi:type="dcterms:W3CDTF">2025-07-18T15:54:58Z</dcterms:modified>
</cp:coreProperties>
</file>